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586B2C-BE6C-FB4A-A67F-366BAC6A26B4}" type="datetimeFigureOut">
              <a:rPr lang="en-US" smtClean="0"/>
              <a:t>9/22/10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AB7C6F-81BB-5243-93E1-7760890A6E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research:</a:t>
            </a:r>
            <a:br>
              <a:rPr lang="en-US" dirty="0" smtClean="0"/>
            </a:br>
            <a:r>
              <a:rPr lang="en-US" dirty="0" smtClean="0"/>
              <a:t>Prospectus design self-study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9/22/10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research method: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Figure 1.1 on p.8 of Yin, place your budding dissertation ideas in relationship to the three conditions and the five methods. </a:t>
            </a:r>
          </a:p>
          <a:p>
            <a:r>
              <a:rPr lang="en-US" dirty="0" smtClean="0"/>
              <a:t>Remember that one study may employ multiple methods.</a:t>
            </a:r>
          </a:p>
          <a:p>
            <a:r>
              <a:rPr lang="en-US" dirty="0" smtClean="0"/>
              <a:t>Share with a partner and discuss your reasoning.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Questions*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275"/>
          </a:xfrm>
        </p:spPr>
        <p:txBody>
          <a:bodyPr>
            <a:normAutofit/>
          </a:bodyPr>
          <a:lstStyle/>
          <a:p>
            <a:r>
              <a:rPr lang="en-US" dirty="0" smtClean="0"/>
              <a:t>Examine your initial research question ideas.</a:t>
            </a:r>
          </a:p>
          <a:p>
            <a:r>
              <a:rPr lang="en-US" dirty="0" smtClean="0"/>
              <a:t>Do you use the question starters suggesting by Yin? </a:t>
            </a:r>
          </a:p>
          <a:p>
            <a:r>
              <a:rPr lang="en-US" dirty="0" smtClean="0"/>
              <a:t>If not, can you rephrase your questions using:</a:t>
            </a:r>
          </a:p>
          <a:p>
            <a:pPr lvl="1"/>
            <a:r>
              <a:rPr lang="en-US" dirty="0" smtClean="0"/>
              <a:t>Who, what, where, how, and why</a:t>
            </a:r>
          </a:p>
          <a:p>
            <a:r>
              <a:rPr lang="en-US" dirty="0" smtClean="0"/>
              <a:t>Does it make a difference?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*Most of you will have identified as a case study. Even if you have not, conceive of your study as a case study for this assignment.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i="1" dirty="0" smtClean="0"/>
              <a:t>case study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Yin’s technical definition on p.18</a:t>
            </a:r>
          </a:p>
          <a:p>
            <a:r>
              <a:rPr lang="en-US" dirty="0" smtClean="0"/>
              <a:t>Does your proposed study fit the criteria?</a:t>
            </a:r>
          </a:p>
          <a:p>
            <a:pPr lvl="1"/>
            <a:r>
              <a:rPr lang="en-US" dirty="0" smtClean="0"/>
              <a:t>Why or why not?</a:t>
            </a:r>
          </a:p>
          <a:p>
            <a:pPr lvl="1"/>
            <a:r>
              <a:rPr lang="en-US" dirty="0" smtClean="0"/>
              <a:t>Write a memo to yourself about why your idea fits as a case study, or why it does not. If it does not, then what is it?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 off with a partner.</a:t>
            </a:r>
          </a:p>
          <a:p>
            <a:r>
              <a:rPr lang="en-US" dirty="0" smtClean="0"/>
              <a:t>Attempt to identify your </a:t>
            </a:r>
            <a:r>
              <a:rPr lang="en-US" dirty="0" err="1" smtClean="0"/>
              <a:t>unit(s</a:t>
            </a:r>
            <a:r>
              <a:rPr lang="en-US" dirty="0" smtClean="0"/>
              <a:t>) of analysis:</a:t>
            </a:r>
          </a:p>
          <a:p>
            <a:pPr lvl="1"/>
            <a:r>
              <a:rPr lang="en-US" dirty="0" smtClean="0"/>
              <a:t>Share your research questions and suggest what they imply as </a:t>
            </a:r>
            <a:r>
              <a:rPr lang="en-US" dirty="0" err="1" smtClean="0"/>
              <a:t>unit(s</a:t>
            </a:r>
            <a:r>
              <a:rPr lang="en-US" dirty="0" smtClean="0"/>
              <a:t>) of analysis</a:t>
            </a:r>
          </a:p>
          <a:p>
            <a:pPr lvl="1"/>
            <a:r>
              <a:rPr lang="en-US" dirty="0" smtClean="0"/>
              <a:t>Identify who or what you intend to study to answer those questions </a:t>
            </a:r>
          </a:p>
          <a:p>
            <a:r>
              <a:rPr lang="en-US" dirty="0" smtClean="0"/>
              <a:t>Be a critical listener as your partner is sharing. Ask questions that push and probe their thinking about unit of analysis.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Generalization:</a:t>
            </a:r>
            <a:br>
              <a:rPr lang="en-US" dirty="0" smtClean="0"/>
            </a:br>
            <a:r>
              <a:rPr lang="en-US" dirty="0" smtClean="0"/>
              <a:t>Analytic vs. statistical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Yin recommends more focus on analytical generalization in case study research. </a:t>
            </a:r>
          </a:p>
          <a:p>
            <a:pPr lvl="1"/>
            <a:r>
              <a:rPr lang="en-US" dirty="0" smtClean="0"/>
              <a:t>What does this concept mean to you?</a:t>
            </a:r>
          </a:p>
          <a:p>
            <a:pPr lvl="1"/>
            <a:r>
              <a:rPr lang="en-US" dirty="0" smtClean="0"/>
              <a:t>How are you already laying the foundation for this?</a:t>
            </a:r>
          </a:p>
          <a:p>
            <a:pPr lvl="1"/>
            <a:r>
              <a:rPr lang="en-US" dirty="0" smtClean="0"/>
              <a:t>What more do you need to do?</a:t>
            </a:r>
          </a:p>
          <a:p>
            <a:pPr lvl="1"/>
            <a:r>
              <a:rPr lang="en-US" dirty="0" smtClean="0"/>
              <a:t>How will you plan for it in your design?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done to account for construct validity?</a:t>
            </a:r>
          </a:p>
          <a:p>
            <a:r>
              <a:rPr lang="en-US" dirty="0" smtClean="0"/>
              <a:t>What are your key constructs, or concepts?</a:t>
            </a:r>
          </a:p>
          <a:p>
            <a:r>
              <a:rPr lang="en-US" dirty="0" smtClean="0"/>
              <a:t>How, and by what criteria, have you defined them? </a:t>
            </a:r>
          </a:p>
          <a:p>
            <a:r>
              <a:rPr lang="en-US" dirty="0" smtClean="0"/>
              <a:t>Are they anchored in the literature? </a:t>
            </a:r>
          </a:p>
          <a:p>
            <a:r>
              <a:rPr lang="en-US" dirty="0" smtClean="0"/>
              <a:t>Are your definitions defensible?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pp. 46-60 of Yin</a:t>
            </a:r>
          </a:p>
          <a:p>
            <a:r>
              <a:rPr lang="en-US" dirty="0" smtClean="0"/>
              <a:t>Identify the design of your proposed case study:</a:t>
            </a:r>
          </a:p>
          <a:p>
            <a:pPr lvl="1"/>
            <a:r>
              <a:rPr lang="en-US" dirty="0" smtClean="0"/>
              <a:t>Single or multiple case design?</a:t>
            </a:r>
          </a:p>
          <a:p>
            <a:pPr lvl="1"/>
            <a:r>
              <a:rPr lang="en-US" dirty="0" smtClean="0"/>
              <a:t>Holistic or embedded in either of the above?</a:t>
            </a:r>
          </a:p>
          <a:p>
            <a:pPr lvl="1"/>
            <a:r>
              <a:rPr lang="en-US" dirty="0" smtClean="0"/>
              <a:t>Is this design appropriate? Why?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274"/>
          </a:xfrm>
        </p:spPr>
        <p:txBody>
          <a:bodyPr>
            <a:normAutofit/>
          </a:bodyPr>
          <a:lstStyle/>
          <a:p>
            <a:r>
              <a:rPr lang="en-US" dirty="0" smtClean="0"/>
              <a:t>What type of data will you collect to attempt to answer your case study questions?</a:t>
            </a:r>
          </a:p>
          <a:p>
            <a:r>
              <a:rPr lang="en-US" dirty="0" smtClean="0"/>
              <a:t>Review Yin’s six sources of evidence in Figure 4.1 on p.102. Which sources will you cover, and why?</a:t>
            </a:r>
          </a:p>
          <a:p>
            <a:r>
              <a:rPr lang="en-US" dirty="0" smtClean="0"/>
              <a:t>How will this aid you in triangulation (see Fig.4.2)? Be specific.</a:t>
            </a:r>
          </a:p>
          <a:p>
            <a:r>
              <a:rPr lang="en-US" dirty="0" smtClean="0"/>
              <a:t>Evaluate the strengths and weakness of each source for the context of your study and design.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328</TotalTime>
  <Words>484</Words>
  <Application>Microsoft Macintosh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Tradition</vt:lpstr>
      <vt:lpstr>Case study research: Prospectus design self-study </vt:lpstr>
      <vt:lpstr>Choosing a research method:</vt:lpstr>
      <vt:lpstr>Questions* </vt:lpstr>
      <vt:lpstr>Defining case study</vt:lpstr>
      <vt:lpstr>Unit of Analysis</vt:lpstr>
      <vt:lpstr>Generalization: Analytic vs. statistical</vt:lpstr>
      <vt:lpstr>Construct validity</vt:lpstr>
      <vt:lpstr>Case study design</vt:lpstr>
      <vt:lpstr>Evidence</vt:lpstr>
    </vt:vector>
  </TitlesOfParts>
  <Company>ccsu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research: Prospectus design self-study </dc:title>
  <dc:creator>Sheldon Watson</dc:creator>
  <cp:lastModifiedBy>Sheldon Watson</cp:lastModifiedBy>
  <cp:revision>4</cp:revision>
  <dcterms:created xsi:type="dcterms:W3CDTF">2010-09-22T13:44:23Z</dcterms:created>
  <dcterms:modified xsi:type="dcterms:W3CDTF">2010-09-22T19:12:25Z</dcterms:modified>
</cp:coreProperties>
</file>